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84" r:id="rId3"/>
    <p:sldId id="259" r:id="rId4"/>
    <p:sldId id="261" r:id="rId5"/>
    <p:sldId id="262" r:id="rId6"/>
    <p:sldId id="282" r:id="rId7"/>
    <p:sldId id="263" r:id="rId8"/>
    <p:sldId id="264" r:id="rId9"/>
    <p:sldId id="266" r:id="rId10"/>
    <p:sldId id="269" r:id="rId11"/>
    <p:sldId id="270" r:id="rId12"/>
    <p:sldId id="275" r:id="rId13"/>
    <p:sldId id="272" r:id="rId14"/>
    <p:sldId id="271" r:id="rId15"/>
    <p:sldId id="273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8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2F16A-2F55-4AE1-A6B0-59EAB0C57FF3}" type="datetimeFigureOut">
              <a:rPr lang="fr-CH" smtClean="0"/>
              <a:t>26.03.2026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2EB8D-638C-4DF0-B8DE-D1E64357FCB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343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2D8D3C-5A3F-F24D-1F61-8753F44EB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45DED1-7AD1-7221-C79F-2ACB4C57B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581138-4D3F-9429-943B-AA8FED1B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46F8-6629-408D-87BB-D958811E7BBB}" type="datetimeFigureOut">
              <a:rPr lang="fr-CH" smtClean="0"/>
              <a:t>26.03.2026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B7AF91-70ED-7E4C-8D83-C512AD3C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89F775-9211-475F-113F-60494F40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52E4-BA87-4FD7-978E-9062B44534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8598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A306E-097D-2504-FA3F-339BA3ACF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D14964-98C9-FBC0-F435-C18F880EA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7F8C19-2616-DA28-DC32-E1DF806D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46F8-6629-408D-87BB-D958811E7BBB}" type="datetimeFigureOut">
              <a:rPr lang="fr-CH" smtClean="0"/>
              <a:t>26.03.2026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CBF240-2E9B-15AA-ED38-02EE2AF1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03DB2A-8C71-0BE2-7A00-48CD2E11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52E4-BA87-4FD7-978E-9062B44534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647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2DC92DA-260E-B882-292E-34951618D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5F6E37-A188-4357-099E-4BA7AF7FA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FBD118-81AE-081D-21F6-AD693927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46F8-6629-408D-87BB-D958811E7BBB}" type="datetimeFigureOut">
              <a:rPr lang="fr-CH" smtClean="0"/>
              <a:t>26.03.2026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C05F0D-FBD2-18B4-BDAC-5E3B146D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02BE4C-0C79-C467-3098-50B20A2DD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52E4-BA87-4FD7-978E-9062B44534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644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D4B908-187F-4BEC-BB32-95F7F43C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8CB222-3D36-5C8E-0EF3-9417DBA90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FF491F-E32A-638E-6715-40FAC68F5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46F8-6629-408D-87BB-D958811E7BBB}" type="datetimeFigureOut">
              <a:rPr lang="fr-CH" smtClean="0"/>
              <a:t>26.03.2026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550B8B-E525-229F-31DD-D34F4EFA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79D5BC-7B7C-80F2-D70A-D721105E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52E4-BA87-4FD7-978E-9062B44534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898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99F723-CE3D-DC40-A10B-481378B62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069E81-99D6-92A7-B582-7C7ADE4C4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A98A5D-2B9B-9782-5E46-F10855A95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46F8-6629-408D-87BB-D958811E7BBB}" type="datetimeFigureOut">
              <a:rPr lang="fr-CH" smtClean="0"/>
              <a:t>26.03.2026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66F9F3-E32B-F9CB-5B15-5DF6EB60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FBF0AA-0517-87E1-A0FE-BD7D0373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52E4-BA87-4FD7-978E-9062B44534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8756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6CEE7C-C249-8ED6-8317-8FDB7E21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DE545F-FC39-4933-558C-5B8331B15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A08B67-AFF3-6484-01B8-4BC539E9B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2103A1-19E4-F593-EDE6-A0A0BD869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46F8-6629-408D-87BB-D958811E7BBB}" type="datetimeFigureOut">
              <a:rPr lang="fr-CH" smtClean="0"/>
              <a:t>26.03.2026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7DE83C-CC55-DA12-143E-04F02C6A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AA5E62-E9B3-BAA7-9333-A5FCAF14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52E4-BA87-4FD7-978E-9062B44534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8067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523DB3-45F9-A819-5E65-988C0DD2E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4136B4-07AB-9388-68BF-8D6D9DF13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9E1982-E34B-A5D5-38C7-E420857A5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B1D9B35-9D5F-B9DA-0A5D-A7AF7DBED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D900EE-51D4-0587-DC09-CF61CB779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09BEBED-C412-7F6B-56CE-09D8A763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46F8-6629-408D-87BB-D958811E7BBB}" type="datetimeFigureOut">
              <a:rPr lang="fr-CH" smtClean="0"/>
              <a:t>26.03.2026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104CD93-0B0B-F94C-91B6-DB1E6F2A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C2AA608-ABC6-C891-D5FD-71CCD003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52E4-BA87-4FD7-978E-9062B44534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983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923B7-7D6E-16EE-97D7-782EF146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F28D05-0766-4CC3-79A0-C24D9076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46F8-6629-408D-87BB-D958811E7BBB}" type="datetimeFigureOut">
              <a:rPr lang="fr-CH" smtClean="0"/>
              <a:t>26.03.2026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F44D86-902A-094E-F869-C7AA771F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77E4FB-EFFD-5B02-02FD-62B6A71B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52E4-BA87-4FD7-978E-9062B44534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343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4811C8-42A7-1964-8263-03674116D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46F8-6629-408D-87BB-D958811E7BBB}" type="datetimeFigureOut">
              <a:rPr lang="fr-CH" smtClean="0"/>
              <a:t>26.03.2026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C5019B7-36C4-0212-1B08-FF67406E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C0289-4714-071A-CC52-BC45F851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52E4-BA87-4FD7-978E-9062B44534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102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113690-01FF-2EED-F314-3F32FE86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76849D-BA61-FDC2-45BC-1A876FDC7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DAFD92-E49A-83E9-078B-F0B5A2B37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792D6C-1726-D146-E4A8-AA68D499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46F8-6629-408D-87BB-D958811E7BBB}" type="datetimeFigureOut">
              <a:rPr lang="fr-CH" smtClean="0"/>
              <a:t>26.03.2026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611047-5C1D-9C39-BB54-81905FA8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147B25-B0DC-EB7C-DE47-84CCDF41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52E4-BA87-4FD7-978E-9062B44534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058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D02E5E-FC7C-A55D-C98E-6AAC6A4AD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AB0A06-963A-3610-376D-61EE38A85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EA6777-8F9F-9830-E176-2B3EBAD5C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16DE16-88BF-ECD1-5F7E-044E11A4E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46F8-6629-408D-87BB-D958811E7BBB}" type="datetimeFigureOut">
              <a:rPr lang="fr-CH" smtClean="0"/>
              <a:t>26.03.2026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98767B-E3DF-87A2-09F8-2621E48C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9E7145-B825-95C2-02D7-3302AB73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52E4-BA87-4FD7-978E-9062B44534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440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E028C7D-D128-7708-26C4-5163A655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6DD8E7-B02B-640B-3205-37FC4447F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DEF308-D787-623E-AC5C-DCF9B251F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C446F8-6629-408D-87BB-D958811E7BBB}" type="datetimeFigureOut">
              <a:rPr lang="fr-CH" smtClean="0"/>
              <a:t>26.03.2026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CBC677-CDE0-2B38-AFC9-1DF17F800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888FB4-6D19-B43C-9C7D-95563EBD0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8852E4-BA87-4FD7-978E-9062B44534A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456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bcd@gmail.com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fgh@gmail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bcd@gmail.com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fgh@gmail.co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bcd@gmail.com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fgh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bcd@gmail.com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fgh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habits, personne, Visage humain&#10;&#10;Le contenu généré par l’IA peut être incorrect.">
            <a:extLst>
              <a:ext uri="{FF2B5EF4-FFF2-40B4-BE49-F238E27FC236}">
                <a16:creationId xmlns:a16="http://schemas.microsoft.com/office/drawing/2014/main" id="{C86DD285-62B1-F614-819C-5B4559FC7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98" y="670175"/>
            <a:ext cx="6756400" cy="43053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CF71096-8BE2-E0F4-19EB-0D5B51473060}"/>
              </a:ext>
            </a:extLst>
          </p:cNvPr>
          <p:cNvSpPr txBox="1"/>
          <p:nvPr/>
        </p:nvSpPr>
        <p:spPr>
          <a:xfrm>
            <a:off x="83334" y="204588"/>
            <a:ext cx="311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highlight>
                  <a:srgbClr val="FFFF00"/>
                </a:highlight>
              </a:rPr>
              <a:t>Création du compte parents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4CB19C-36E6-DA2E-63A5-1A76DC0E60CF}"/>
              </a:ext>
            </a:extLst>
          </p:cNvPr>
          <p:cNvSpPr txBox="1"/>
          <p:nvPr/>
        </p:nvSpPr>
        <p:spPr>
          <a:xfrm>
            <a:off x="2121899" y="5229632"/>
            <a:ext cx="675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Si vous avez déjà accompagné, vous êtes probablement dans notre base de données.</a:t>
            </a:r>
          </a:p>
          <a:p>
            <a:r>
              <a:rPr lang="fr-CH" dirty="0"/>
              <a:t>Alors cliquez sur «se connecter»</a:t>
            </a:r>
          </a:p>
        </p:txBody>
      </p:sp>
    </p:spTree>
    <p:extLst>
      <p:ext uri="{BB962C8B-B14F-4D97-AF65-F5344CB8AC3E}">
        <p14:creationId xmlns:p14="http://schemas.microsoft.com/office/powerpoint/2010/main" val="1414116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8D909AA-EA29-043D-96DE-941019BF7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18"/>
            <a:ext cx="12192000" cy="65513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3E5BD5D-B402-DADE-09B1-390016DA3DC7}"/>
              </a:ext>
            </a:extLst>
          </p:cNvPr>
          <p:cNvSpPr txBox="1"/>
          <p:nvPr/>
        </p:nvSpPr>
        <p:spPr>
          <a:xfrm>
            <a:off x="705080" y="5297462"/>
            <a:ext cx="1138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En cliquant sur le «+», vous pouvez continuer à ajouter les frères et sœurs.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839B305-F9AC-D2EF-B31C-4F0C657E7303}"/>
              </a:ext>
            </a:extLst>
          </p:cNvPr>
          <p:cNvSpPr txBox="1"/>
          <p:nvPr/>
        </p:nvSpPr>
        <p:spPr>
          <a:xfrm>
            <a:off x="3729209" y="2693624"/>
            <a:ext cx="9717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Clown </a:t>
            </a:r>
            <a:r>
              <a:rPr lang="fr-CH" sz="800" dirty="0" err="1"/>
              <a:t>Clownette</a:t>
            </a:r>
            <a:endParaRPr lang="fr-CH" sz="800" dirty="0"/>
          </a:p>
          <a:p>
            <a:pPr>
              <a:lnSpc>
                <a:spcPct val="150000"/>
              </a:lnSpc>
            </a:pPr>
            <a:r>
              <a:rPr lang="fr-CH" sz="800" u="sng" dirty="0">
                <a:hlinkClick r:id="rId3"/>
              </a:rPr>
              <a:t>abcd@gmail.com</a:t>
            </a:r>
            <a:endParaRPr lang="fr-CH" sz="800" u="sng" dirty="0"/>
          </a:p>
          <a:p>
            <a:r>
              <a:rPr lang="fr-CH" sz="800" u="sng" dirty="0">
                <a:hlinkClick r:id="rId4"/>
              </a:rPr>
              <a:t>efgh@gmail.com</a:t>
            </a:r>
            <a:endParaRPr lang="fr-CH" sz="800" u="sng" dirty="0"/>
          </a:p>
          <a:p>
            <a:pPr>
              <a:lnSpc>
                <a:spcPct val="150000"/>
              </a:lnSpc>
            </a:pPr>
            <a:r>
              <a:rPr lang="fr-CH" sz="800" dirty="0"/>
              <a:t>+41 123456789</a:t>
            </a:r>
          </a:p>
          <a:p>
            <a:pPr>
              <a:lnSpc>
                <a:spcPct val="150000"/>
              </a:lnSpc>
            </a:pPr>
            <a:r>
              <a:rPr lang="fr-CH" sz="800" dirty="0"/>
              <a:t>+41 781234567</a:t>
            </a:r>
          </a:p>
          <a:p>
            <a:endParaRPr lang="fr-CH" sz="800" dirty="0"/>
          </a:p>
        </p:txBody>
      </p:sp>
    </p:spTree>
    <p:extLst>
      <p:ext uri="{BB962C8B-B14F-4D97-AF65-F5344CB8AC3E}">
        <p14:creationId xmlns:p14="http://schemas.microsoft.com/office/powerpoint/2010/main" val="300876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B0322FF-2F0A-670E-3F1A-FDCB14168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18"/>
            <a:ext cx="12192000" cy="655136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F55F334-68FD-E521-A39E-E3202C7918E3}"/>
              </a:ext>
            </a:extLst>
          </p:cNvPr>
          <p:cNvSpPr txBox="1"/>
          <p:nvPr/>
        </p:nvSpPr>
        <p:spPr>
          <a:xfrm>
            <a:off x="3734718" y="2688116"/>
            <a:ext cx="9717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Clown </a:t>
            </a:r>
            <a:r>
              <a:rPr lang="fr-CH" sz="800" dirty="0" err="1"/>
              <a:t>Clownette</a:t>
            </a:r>
            <a:endParaRPr lang="fr-CH" sz="800" dirty="0"/>
          </a:p>
          <a:p>
            <a:pPr>
              <a:lnSpc>
                <a:spcPct val="150000"/>
              </a:lnSpc>
            </a:pPr>
            <a:r>
              <a:rPr lang="fr-CH" sz="800" u="sng" dirty="0">
                <a:hlinkClick r:id="rId3"/>
              </a:rPr>
              <a:t>abcd@gmail.com</a:t>
            </a:r>
            <a:endParaRPr lang="fr-CH" sz="800" u="sng" dirty="0"/>
          </a:p>
          <a:p>
            <a:r>
              <a:rPr lang="fr-CH" sz="800" u="sng" dirty="0">
                <a:hlinkClick r:id="rId4"/>
              </a:rPr>
              <a:t>efgh@gmail.com</a:t>
            </a:r>
            <a:endParaRPr lang="fr-CH" sz="800" u="sng" dirty="0"/>
          </a:p>
          <a:p>
            <a:pPr>
              <a:lnSpc>
                <a:spcPct val="150000"/>
              </a:lnSpc>
            </a:pPr>
            <a:r>
              <a:rPr lang="fr-CH" sz="800" dirty="0"/>
              <a:t>+41 123456789</a:t>
            </a:r>
          </a:p>
          <a:p>
            <a:pPr>
              <a:lnSpc>
                <a:spcPct val="150000"/>
              </a:lnSpc>
            </a:pPr>
            <a:r>
              <a:rPr lang="fr-CH" sz="800" dirty="0"/>
              <a:t>+41 781234567</a:t>
            </a:r>
          </a:p>
          <a:p>
            <a:endParaRPr lang="fr-CH" sz="800" dirty="0"/>
          </a:p>
        </p:txBody>
      </p:sp>
    </p:spTree>
    <p:extLst>
      <p:ext uri="{BB962C8B-B14F-4D97-AF65-F5344CB8AC3E}">
        <p14:creationId xmlns:p14="http://schemas.microsoft.com/office/powerpoint/2010/main" val="136593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15B5E1B6-9937-CC3B-3D23-C8FB0021C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0BF9EEF-5E9F-E37B-BBEE-0E3E42EE8E8A}"/>
              </a:ext>
            </a:extLst>
          </p:cNvPr>
          <p:cNvSpPr txBox="1"/>
          <p:nvPr/>
        </p:nvSpPr>
        <p:spPr>
          <a:xfrm>
            <a:off x="297454" y="2677099"/>
            <a:ext cx="2960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Si vous désirez d’abord voir les activités proposées, cliquer sur «Catalogue d’activité».</a:t>
            </a:r>
          </a:p>
          <a:p>
            <a:endParaRPr lang="fr-CH" dirty="0"/>
          </a:p>
          <a:p>
            <a:r>
              <a:rPr lang="fr-CH" dirty="0"/>
              <a:t>Vous pouvez ensuite trier par âge, par date ou par catégorie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C358066-9432-7D4E-5DFA-2352F125D23E}"/>
              </a:ext>
            </a:extLst>
          </p:cNvPr>
          <p:cNvCxnSpPr/>
          <p:nvPr/>
        </p:nvCxnSpPr>
        <p:spPr>
          <a:xfrm flipV="1">
            <a:off x="2864386" y="1299990"/>
            <a:ext cx="3800819" cy="18067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820C90B2-CE94-47EB-7ABE-4B7413E0FA22}"/>
              </a:ext>
            </a:extLst>
          </p:cNvPr>
          <p:cNvSpPr txBox="1"/>
          <p:nvPr/>
        </p:nvSpPr>
        <p:spPr>
          <a:xfrm>
            <a:off x="381000" y="1299990"/>
            <a:ext cx="254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highlight>
                  <a:srgbClr val="FFFF00"/>
                </a:highlight>
              </a:rPr>
              <a:t>Consulter les activités</a:t>
            </a:r>
          </a:p>
        </p:txBody>
      </p:sp>
    </p:spTree>
    <p:extLst>
      <p:ext uri="{BB962C8B-B14F-4D97-AF65-F5344CB8AC3E}">
        <p14:creationId xmlns:p14="http://schemas.microsoft.com/office/powerpoint/2010/main" val="3452021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D7864282-7872-D327-5C47-3857202DE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E1E1A3F-8CDB-571C-2CFB-143CCCFDF016}"/>
              </a:ext>
            </a:extLst>
          </p:cNvPr>
          <p:cNvSpPr txBox="1"/>
          <p:nvPr/>
        </p:nvSpPr>
        <p:spPr>
          <a:xfrm>
            <a:off x="2137271" y="5486399"/>
            <a:ext cx="8116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En cliquant sur «Achat Passeport» vous verrez les Passeport-Vacances en vente. </a:t>
            </a:r>
          </a:p>
          <a:p>
            <a:r>
              <a:rPr lang="fr-CH" dirty="0"/>
              <a:t>En fonction de l’âge ou de la date, il peut en avoir plusieurs.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13453F7-490C-7BFE-6AD8-DFD8A85D644B}"/>
              </a:ext>
            </a:extLst>
          </p:cNvPr>
          <p:cNvCxnSpPr/>
          <p:nvPr/>
        </p:nvCxnSpPr>
        <p:spPr>
          <a:xfrm flipV="1">
            <a:off x="3018622" y="1266940"/>
            <a:ext cx="3077378" cy="42194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A5FDA402-2C12-3586-B3CD-27779F763512}"/>
              </a:ext>
            </a:extLst>
          </p:cNvPr>
          <p:cNvSpPr txBox="1"/>
          <p:nvPr/>
        </p:nvSpPr>
        <p:spPr>
          <a:xfrm>
            <a:off x="497206" y="1266940"/>
            <a:ext cx="307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highlight>
                  <a:srgbClr val="FFFF00"/>
                </a:highlight>
              </a:rPr>
              <a:t>Achat Passeport-Vacances</a:t>
            </a:r>
          </a:p>
        </p:txBody>
      </p:sp>
    </p:spTree>
    <p:extLst>
      <p:ext uri="{BB962C8B-B14F-4D97-AF65-F5344CB8AC3E}">
        <p14:creationId xmlns:p14="http://schemas.microsoft.com/office/powerpoint/2010/main" val="2499962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64A477D-F328-7E43-B42F-2E8B5D94C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18"/>
            <a:ext cx="12192000" cy="6551364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3693404-DDAA-9FDA-1A06-9D874CBAAE11}"/>
              </a:ext>
            </a:extLst>
          </p:cNvPr>
          <p:cNvCxnSpPr>
            <a:cxnSpLocks/>
          </p:cNvCxnSpPr>
          <p:nvPr/>
        </p:nvCxnSpPr>
        <p:spPr>
          <a:xfrm flipV="1">
            <a:off x="8057478" y="1514475"/>
            <a:ext cx="3048672" cy="17612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6ECEE8C7-4AA8-2AA0-FB66-DDB70D90181E}"/>
              </a:ext>
            </a:extLst>
          </p:cNvPr>
          <p:cNvSpPr txBox="1"/>
          <p:nvPr/>
        </p:nvSpPr>
        <p:spPr>
          <a:xfrm>
            <a:off x="1288974" y="4417764"/>
            <a:ext cx="987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En fonction de la sélection, il se peut qu’un Passeport ne soit pas accepté car l’enfant n’a pas l’âge.</a:t>
            </a:r>
          </a:p>
        </p:txBody>
      </p:sp>
    </p:spTree>
    <p:extLst>
      <p:ext uri="{BB962C8B-B14F-4D97-AF65-F5344CB8AC3E}">
        <p14:creationId xmlns:p14="http://schemas.microsoft.com/office/powerpoint/2010/main" val="3413993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886EEE4-8958-79F9-EE54-3C7AEFA3F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18"/>
            <a:ext cx="12192000" cy="655136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214A2DA-1668-0088-1BB5-C05CC87596F3}"/>
              </a:ext>
            </a:extLst>
          </p:cNvPr>
          <p:cNvSpPr txBox="1"/>
          <p:nvPr/>
        </p:nvSpPr>
        <p:spPr>
          <a:xfrm>
            <a:off x="1798513" y="4339416"/>
            <a:ext cx="1039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Vous pouvez à tout moment retrouver vos données dans le tableau de bord.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D4D21F9-D943-A753-0B1F-E270B7EC00F6}"/>
              </a:ext>
            </a:extLst>
          </p:cNvPr>
          <p:cNvCxnSpPr>
            <a:cxnSpLocks/>
          </p:cNvCxnSpPr>
          <p:nvPr/>
        </p:nvCxnSpPr>
        <p:spPr>
          <a:xfrm flipV="1">
            <a:off x="7880279" y="1545193"/>
            <a:ext cx="224936" cy="27942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01E87757-FDE9-E783-66C6-7EBBF77D2F62}"/>
              </a:ext>
            </a:extLst>
          </p:cNvPr>
          <p:cNvSpPr txBox="1"/>
          <p:nvPr/>
        </p:nvSpPr>
        <p:spPr>
          <a:xfrm>
            <a:off x="1352764" y="5383549"/>
            <a:ext cx="102393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/>
              <a:t>Après avoir réservé le(s) Passeport (s), vous allez recevoir un mail avec les indications pour le e-</a:t>
            </a:r>
            <a:r>
              <a:rPr lang="fr-CH" dirty="0" err="1"/>
              <a:t>banking</a:t>
            </a:r>
            <a:r>
              <a:rPr lang="fr-CH" dirty="0"/>
              <a:t> pour le paiement. </a:t>
            </a:r>
          </a:p>
          <a:p>
            <a:r>
              <a:rPr lang="fr-CH" dirty="0"/>
              <a:t>Si vous cherchez d’autres alternatives, merci de consulter le site …..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F9882CD-3E78-0591-1C13-EFFBCF467927}"/>
              </a:ext>
            </a:extLst>
          </p:cNvPr>
          <p:cNvSpPr txBox="1"/>
          <p:nvPr/>
        </p:nvSpPr>
        <p:spPr>
          <a:xfrm>
            <a:off x="3767769" y="2698221"/>
            <a:ext cx="9717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Clown </a:t>
            </a:r>
            <a:r>
              <a:rPr lang="fr-CH" sz="800" dirty="0" err="1"/>
              <a:t>Clownette</a:t>
            </a:r>
            <a:endParaRPr lang="fr-CH" sz="800" dirty="0"/>
          </a:p>
          <a:p>
            <a:pPr>
              <a:lnSpc>
                <a:spcPct val="150000"/>
              </a:lnSpc>
            </a:pPr>
            <a:r>
              <a:rPr lang="fr-CH" sz="800" u="sng" dirty="0">
                <a:hlinkClick r:id="rId3"/>
              </a:rPr>
              <a:t>abcd@gmail.com</a:t>
            </a:r>
            <a:endParaRPr lang="fr-CH" sz="800" u="sng" dirty="0"/>
          </a:p>
          <a:p>
            <a:r>
              <a:rPr lang="fr-CH" sz="800" u="sng" dirty="0">
                <a:hlinkClick r:id="rId4"/>
              </a:rPr>
              <a:t>efgh@gmail.com</a:t>
            </a:r>
            <a:endParaRPr lang="fr-CH" sz="800" u="sng" dirty="0"/>
          </a:p>
          <a:p>
            <a:pPr>
              <a:lnSpc>
                <a:spcPct val="150000"/>
              </a:lnSpc>
            </a:pPr>
            <a:r>
              <a:rPr lang="fr-CH" sz="800" dirty="0"/>
              <a:t>+41 123456789</a:t>
            </a:r>
          </a:p>
          <a:p>
            <a:pPr>
              <a:lnSpc>
                <a:spcPct val="150000"/>
              </a:lnSpc>
            </a:pPr>
            <a:r>
              <a:rPr lang="fr-CH" sz="800" dirty="0"/>
              <a:t>+41 781234567</a:t>
            </a:r>
          </a:p>
          <a:p>
            <a:endParaRPr lang="fr-CH" sz="800" dirty="0"/>
          </a:p>
        </p:txBody>
      </p:sp>
    </p:spTree>
    <p:extLst>
      <p:ext uri="{BB962C8B-B14F-4D97-AF65-F5344CB8AC3E}">
        <p14:creationId xmlns:p14="http://schemas.microsoft.com/office/powerpoint/2010/main" val="249234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87911F2-61FC-BE61-88AD-9E1E05A73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F00F682-2C79-38B6-4C0A-7C83478E96FC}"/>
              </a:ext>
            </a:extLst>
          </p:cNvPr>
          <p:cNvSpPr txBox="1"/>
          <p:nvPr/>
        </p:nvSpPr>
        <p:spPr>
          <a:xfrm>
            <a:off x="441510" y="4829924"/>
            <a:ext cx="77291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Si votre adresse mail n’existe pas, alors apparait en-haut à droite, le texte sur </a:t>
            </a:r>
          </a:p>
          <a:p>
            <a:r>
              <a:rPr lang="fr-CH" dirty="0"/>
              <a:t>fond rouge : Utilisateur non trouvé avec email:…. </a:t>
            </a:r>
          </a:p>
          <a:p>
            <a:endParaRPr lang="fr-CH" dirty="0"/>
          </a:p>
          <a:p>
            <a:r>
              <a:rPr lang="fr-CH" dirty="0"/>
              <a:t>Si ça vous arrive, c’est que vous n'êtes pas encore dans la base de données,</a:t>
            </a:r>
          </a:p>
          <a:p>
            <a:r>
              <a:rPr lang="fr-CH" dirty="0"/>
              <a:t>ou en tout cas pas avec cette adresse e-mail. </a:t>
            </a:r>
          </a:p>
        </p:txBody>
      </p:sp>
    </p:spTree>
    <p:extLst>
      <p:ext uri="{BB962C8B-B14F-4D97-AF65-F5344CB8AC3E}">
        <p14:creationId xmlns:p14="http://schemas.microsoft.com/office/powerpoint/2010/main" val="36096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5A909507-BF9E-E748-0D9C-0BB71D7E7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12192000" cy="6553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B032ACB-F50E-773B-1521-3BF2AE1C4C5F}"/>
              </a:ext>
            </a:extLst>
          </p:cNvPr>
          <p:cNvSpPr txBox="1"/>
          <p:nvPr/>
        </p:nvSpPr>
        <p:spPr>
          <a:xfrm>
            <a:off x="400692" y="1404991"/>
            <a:ext cx="31935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Retour sur la page d’accueil.</a:t>
            </a:r>
          </a:p>
          <a:p>
            <a:r>
              <a:rPr lang="fr-CH" dirty="0"/>
              <a:t>Allez sur créer votre compte et</a:t>
            </a:r>
          </a:p>
          <a:p>
            <a:r>
              <a:rPr lang="fr-CH" dirty="0"/>
              <a:t>remplissez ce formulaire</a:t>
            </a:r>
          </a:p>
        </p:txBody>
      </p:sp>
    </p:spTree>
    <p:extLst>
      <p:ext uri="{BB962C8B-B14F-4D97-AF65-F5344CB8AC3E}">
        <p14:creationId xmlns:p14="http://schemas.microsoft.com/office/powerpoint/2010/main" val="411147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DC465C6-DE96-B048-E4D6-0AF24F08F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32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0D458A4-BF7F-ECB7-E265-9BC8DDC32A4D}"/>
              </a:ext>
            </a:extLst>
          </p:cNvPr>
          <p:cNvSpPr txBox="1"/>
          <p:nvPr/>
        </p:nvSpPr>
        <p:spPr>
          <a:xfrm>
            <a:off x="7798412" y="3113798"/>
            <a:ext cx="4286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La demande de création de compte a été </a:t>
            </a:r>
          </a:p>
          <a:p>
            <a:r>
              <a:rPr lang="fr-CH" dirty="0"/>
              <a:t>effectué avec succès. </a:t>
            </a:r>
          </a:p>
          <a:p>
            <a:r>
              <a:rPr lang="fr-CH" dirty="0"/>
              <a:t>Merci de valider vote e-mail.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4CFD390-AB21-4E0B-563E-A1F5C0623CF0}"/>
              </a:ext>
            </a:extLst>
          </p:cNvPr>
          <p:cNvCxnSpPr>
            <a:cxnSpLocks/>
          </p:cNvCxnSpPr>
          <p:nvPr/>
        </p:nvCxnSpPr>
        <p:spPr>
          <a:xfrm flipV="1">
            <a:off x="10574614" y="1896037"/>
            <a:ext cx="635306" cy="12177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866C24CD-3B94-49E3-E798-5636DE153728}"/>
              </a:ext>
            </a:extLst>
          </p:cNvPr>
          <p:cNvSpPr txBox="1"/>
          <p:nvPr/>
        </p:nvSpPr>
        <p:spPr>
          <a:xfrm>
            <a:off x="7210559" y="5304266"/>
            <a:ext cx="4874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Un e-mail vous est envoyé avec un lien à valider.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C7BE511-A43A-C3C8-FE8A-2B08542D2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00" y="644384"/>
            <a:ext cx="1803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76CF85F-CA11-8217-6E28-61B887398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C3516AB-1CB8-F59C-2E91-EA63FFA5380E}"/>
              </a:ext>
            </a:extLst>
          </p:cNvPr>
          <p:cNvSpPr txBox="1"/>
          <p:nvPr/>
        </p:nvSpPr>
        <p:spPr>
          <a:xfrm>
            <a:off x="319489" y="4186410"/>
            <a:ext cx="78818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Si vous avez vu ce mail  trop tard et le lien n’est plus valable, merci d’aller sur : </a:t>
            </a:r>
          </a:p>
          <a:p>
            <a:endParaRPr lang="fr-CH" dirty="0"/>
          </a:p>
          <a:p>
            <a:r>
              <a:rPr lang="fr-CH" dirty="0"/>
              <a:t>Page d’accueil et ensuite</a:t>
            </a:r>
          </a:p>
          <a:p>
            <a:r>
              <a:rPr lang="fr-CH" dirty="0"/>
              <a:t>«Se connecter»</a:t>
            </a:r>
          </a:p>
          <a:p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3317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5F640AA-6C93-2D60-96AF-D18D86AE3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378"/>
            <a:ext cx="7566212" cy="4067745"/>
          </a:xfrm>
          <a:prstGeom prst="rect">
            <a:avLst/>
          </a:prstGeom>
        </p:spPr>
      </p:pic>
      <p:pic>
        <p:nvPicPr>
          <p:cNvPr id="5" name="Image 4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086BB34B-E744-CAC6-94D7-1490191F0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788" y="2638760"/>
            <a:ext cx="7566212" cy="406683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88770EB-E6A9-A519-FCC7-3BAE7F74844D}"/>
              </a:ext>
            </a:extLst>
          </p:cNvPr>
          <p:cNvSpPr txBox="1"/>
          <p:nvPr/>
        </p:nvSpPr>
        <p:spPr>
          <a:xfrm>
            <a:off x="261168" y="3429000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/>
              <a:t>Puis cliquer sur  «j’ai oublié mon mot de passe», puis «valider mon email»</a:t>
            </a:r>
          </a:p>
        </p:txBody>
      </p:sp>
    </p:spTree>
    <p:extLst>
      <p:ext uri="{BB962C8B-B14F-4D97-AF65-F5344CB8AC3E}">
        <p14:creationId xmlns:p14="http://schemas.microsoft.com/office/powerpoint/2010/main" val="356887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Page web&#10;&#10;Le contenu généré par l’IA peut être incorrect.">
            <a:extLst>
              <a:ext uri="{FF2B5EF4-FFF2-40B4-BE49-F238E27FC236}">
                <a16:creationId xmlns:a16="http://schemas.microsoft.com/office/drawing/2014/main" id="{29A75F97-F5C2-3CE0-AF92-03BEDB313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79A015C-5967-C0E9-9398-2B15AED5B2A2}"/>
              </a:ext>
            </a:extLst>
          </p:cNvPr>
          <p:cNvSpPr txBox="1"/>
          <p:nvPr/>
        </p:nvSpPr>
        <p:spPr>
          <a:xfrm>
            <a:off x="2159306" y="2677099"/>
            <a:ext cx="5820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En haut à droite apparait le texte :</a:t>
            </a:r>
          </a:p>
          <a:p>
            <a:r>
              <a:rPr lang="fr-CH" dirty="0"/>
              <a:t>l’administration doit approuver votre création de compte.</a:t>
            </a:r>
          </a:p>
          <a:p>
            <a:endParaRPr lang="fr-CH" dirty="0"/>
          </a:p>
          <a:p>
            <a:r>
              <a:rPr lang="fr-CH" dirty="0"/>
              <a:t>Une fois ceci fait, vous allez recevoir un email. </a:t>
            </a:r>
          </a:p>
        </p:txBody>
      </p:sp>
    </p:spTree>
    <p:extLst>
      <p:ext uri="{BB962C8B-B14F-4D97-AF65-F5344CB8AC3E}">
        <p14:creationId xmlns:p14="http://schemas.microsoft.com/office/powerpoint/2010/main" val="244029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7F35251-D0C0-6774-5BE6-0EA386FC2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3200"/>
          </a:xfrm>
          <a:prstGeom prst="rect">
            <a:avLst/>
          </a:prstGeom>
        </p:spPr>
      </p:pic>
      <p:pic>
        <p:nvPicPr>
          <p:cNvPr id="8" name="Image 7" descr="Une image contenant texte, capture d’écran, logiciel&#10;&#10;Le contenu généré par l’IA peut être incorrect.">
            <a:extLst>
              <a:ext uri="{FF2B5EF4-FFF2-40B4-BE49-F238E27FC236}">
                <a16:creationId xmlns:a16="http://schemas.microsoft.com/office/drawing/2014/main" id="{AE892B5F-B818-1C21-D402-CFACF946D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714" y="3399394"/>
            <a:ext cx="5901707" cy="317216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A025A39-9B71-76C9-75F0-85E9CA0E1AA5}"/>
              </a:ext>
            </a:extLst>
          </p:cNvPr>
          <p:cNvSpPr txBox="1"/>
          <p:nvPr/>
        </p:nvSpPr>
        <p:spPr>
          <a:xfrm>
            <a:off x="89971" y="3409720"/>
            <a:ext cx="5713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En cliquant sur le lien, vous arrivez sur la page d’accueil </a:t>
            </a:r>
          </a:p>
          <a:p>
            <a:r>
              <a:rPr lang="fr-CH" dirty="0"/>
              <a:t>pour vous loguer avec vos données.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BB13C51-56B1-993D-233B-D604A065B185}"/>
              </a:ext>
            </a:extLst>
          </p:cNvPr>
          <p:cNvCxnSpPr>
            <a:cxnSpLocks/>
          </p:cNvCxnSpPr>
          <p:nvPr/>
        </p:nvCxnSpPr>
        <p:spPr>
          <a:xfrm flipH="1" flipV="1">
            <a:off x="1409700" y="3048000"/>
            <a:ext cx="485775" cy="46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23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BCE5DC8-2683-E277-D3EB-B7A9C8D86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18"/>
            <a:ext cx="12192000" cy="655136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F56BCD1-C54A-D5D6-8B67-6EDC1B6194DB}"/>
              </a:ext>
            </a:extLst>
          </p:cNvPr>
          <p:cNvSpPr txBox="1"/>
          <p:nvPr/>
        </p:nvSpPr>
        <p:spPr>
          <a:xfrm>
            <a:off x="374573" y="3955055"/>
            <a:ext cx="932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Connecté, vous pouvez modifier vos données, vous proposer comme accompagnant et/ou comme chauffeur.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99A8FE8-A058-9709-B003-CE4748DB2AD8}"/>
              </a:ext>
            </a:extLst>
          </p:cNvPr>
          <p:cNvSpPr txBox="1"/>
          <p:nvPr/>
        </p:nvSpPr>
        <p:spPr>
          <a:xfrm>
            <a:off x="3635566" y="2644049"/>
            <a:ext cx="9717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Clown </a:t>
            </a:r>
            <a:r>
              <a:rPr lang="fr-CH" sz="800" dirty="0" err="1"/>
              <a:t>Clownette</a:t>
            </a:r>
            <a:endParaRPr lang="fr-CH" sz="800" dirty="0"/>
          </a:p>
          <a:p>
            <a:pPr>
              <a:lnSpc>
                <a:spcPct val="150000"/>
              </a:lnSpc>
            </a:pPr>
            <a:r>
              <a:rPr lang="fr-CH" sz="800" u="sng" dirty="0">
                <a:hlinkClick r:id="rId3"/>
              </a:rPr>
              <a:t>abcd@gmail.com</a:t>
            </a:r>
            <a:endParaRPr lang="fr-CH" sz="800" u="sng" dirty="0"/>
          </a:p>
          <a:p>
            <a:r>
              <a:rPr lang="fr-CH" sz="800" u="sng" dirty="0">
                <a:hlinkClick r:id="rId4"/>
              </a:rPr>
              <a:t>efgh@gmail.com</a:t>
            </a:r>
            <a:endParaRPr lang="fr-CH" sz="800" u="sng" dirty="0"/>
          </a:p>
          <a:p>
            <a:pPr>
              <a:lnSpc>
                <a:spcPct val="150000"/>
              </a:lnSpc>
            </a:pPr>
            <a:r>
              <a:rPr lang="fr-CH" sz="800" dirty="0"/>
              <a:t>+41 123456789</a:t>
            </a:r>
          </a:p>
          <a:p>
            <a:pPr>
              <a:lnSpc>
                <a:spcPct val="150000"/>
              </a:lnSpc>
            </a:pPr>
            <a:r>
              <a:rPr lang="fr-CH" sz="800" dirty="0"/>
              <a:t>+41 781234567</a:t>
            </a:r>
          </a:p>
          <a:p>
            <a:endParaRPr lang="fr-CH" sz="800" dirty="0"/>
          </a:p>
        </p:txBody>
      </p:sp>
    </p:spTree>
    <p:extLst>
      <p:ext uri="{BB962C8B-B14F-4D97-AF65-F5344CB8AC3E}">
        <p14:creationId xmlns:p14="http://schemas.microsoft.com/office/powerpoint/2010/main" val="24334218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Grand écran</PresentationFormat>
  <Paragraphs>59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juju frifri</dc:creator>
  <cp:lastModifiedBy>juju frifri</cp:lastModifiedBy>
  <cp:revision>9</cp:revision>
  <dcterms:created xsi:type="dcterms:W3CDTF">2026-03-04T08:30:40Z</dcterms:created>
  <dcterms:modified xsi:type="dcterms:W3CDTF">2026-03-26T07:54:45Z</dcterms:modified>
</cp:coreProperties>
</file>